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9" r:id="rId4"/>
    <p:sldId id="258" r:id="rId5"/>
    <p:sldId id="260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47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80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9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31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1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06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98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3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29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99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BD6-1C6F-4184-BADA-E98A1DBE9670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2A33-793E-46E9-A609-D3C4A88F88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1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ft.genomics@nhs.n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6305" y="1786177"/>
            <a:ext cx="1007487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Local processes and logistics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1" kern="0" dirty="0">
              <a:solidFill>
                <a:srgbClr val="0070C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Dr Shaun Tolan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Clinical Oncologist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 Clatterbridge Cancer Centre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0376" y="137432"/>
            <a:ext cx="5143760" cy="67205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121" y="498021"/>
            <a:ext cx="539659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There are two main clinical scenarios where men with prostate cancer may have genomic analysis performed: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Somatic analysis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i.e. testing of biopsy or prostatectomy tissue to look for BRCA1 and 2 variants in the tumour which could result in treatment with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olaparib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as 2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or 3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line in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mCRPC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Germline analysis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i.e. testing of peripheral blood lymphocytes to check inherited BRCA1 and 2 variants in the germline (heathy cells)</a:t>
            </a:r>
          </a:p>
          <a:p>
            <a:pPr marL="457200" indent="-457200"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interplay of these scenarios is shown in the flow chart.</a:t>
            </a:r>
          </a:p>
        </p:txBody>
      </p:sp>
    </p:spTree>
    <p:extLst>
      <p:ext uri="{BB962C8B-B14F-4D97-AF65-F5344CB8AC3E}">
        <p14:creationId xmlns:p14="http://schemas.microsoft.com/office/powerpoint/2010/main" val="411291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542" y="660626"/>
            <a:ext cx="6880759" cy="57809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121" y="432707"/>
            <a:ext cx="46046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arrange somatic analysis complete this form and send via email, along with the pathology report, to the local histopathology laboratory.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M218.1 code and not M218.2.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lab will forward the specimen to the central Genomic Laboratory Hub.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Once available, the report with the result will be emailed to you along with a copy to a designated other person if included on the form.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Please do not reply to the account sending you the result.  If you have any questions about its content email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mft.genomics@nhs.net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723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763" y="734785"/>
            <a:ext cx="7776230" cy="34534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300" y="620486"/>
            <a:ext cx="39025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a somatic BRCA1 or 2 variant is detected,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olaparib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can be prescribed after progression on 1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line treatment.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NHS-E Cancer Drug Fund Blue-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Teq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form is required.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patient should be counselled and offered germline analysis to check if the variant is also present in the germline.</a:t>
            </a:r>
          </a:p>
        </p:txBody>
      </p:sp>
    </p:spTree>
    <p:extLst>
      <p:ext uri="{BB962C8B-B14F-4D97-AF65-F5344CB8AC3E}">
        <p14:creationId xmlns:p14="http://schemas.microsoft.com/office/powerpoint/2010/main" val="2963976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589" y="186418"/>
            <a:ext cx="6117177" cy="62470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421" y="391886"/>
            <a:ext cx="51311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Due to the nature of archived prostate biopsy and prostatectomy specimens, it is common for the somatic testing result to return as ‘Analysis failed – inadequate specimen’.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this situation the patient is eligible for germline analysis using the R444.2 code.  The patient should be counselled and testing offered if agreeable.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Send the blood form to your local CCC treatment hub and book a BRCA blood test using T&amp;M in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Meditech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29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929" y="481693"/>
            <a:ext cx="699679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Germline testing is looking at inherited prostate cancer (R430 indication)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testing criteria for those at higher risk are: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Proband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diagnosed with prostate cancer at &lt;50 years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• Ashkenazi Jewish ancestry and prostate cancer at any age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Proband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diagnosed with metastatic prostate cancer &lt;60 years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Proband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diagnosed with prostate cancer with a family history of prostate cancer where estimated likelihood of identifying a pathogenic variant in the relevant target genes is at least 10%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Genetic testing may occasionally be appropriate outside these criteria following discussion at a specialist MDT with a cancer geneticist present.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25493" y="646922"/>
            <a:ext cx="36412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After counselling and consent, the pathway is the same as for the R444.2 request: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 the R430 request form and send to 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local CCC treatment hub.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Book a BRCA blood test via T&amp;M in </a:t>
            </a:r>
            <a:r>
              <a:rPr lang="en-GB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Meditech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437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778" y="3163244"/>
            <a:ext cx="9116105" cy="34784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6379" y="220436"/>
            <a:ext cx="112503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There are overlapping indications, e.g. R208 – patient with prostate cancer and personal/family history of BRCA cancers, and R210 – patient with prostate cancer and personal/family history of MMR deficiency (Lynch syndrome).  It is important to use the correct code as </a:t>
            </a: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different genes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will be tested for.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relevant testing codes will be available in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Meditech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– currently under development.</a:t>
            </a:r>
          </a:p>
        </p:txBody>
      </p:sp>
    </p:spTree>
    <p:extLst>
      <p:ext uri="{BB962C8B-B14F-4D97-AF65-F5344CB8AC3E}">
        <p14:creationId xmlns:p14="http://schemas.microsoft.com/office/powerpoint/2010/main" val="26956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552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Clatterbridge Cancer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Tolan</dc:creator>
  <cp:lastModifiedBy>Sarah Maguire</cp:lastModifiedBy>
  <cp:revision>13</cp:revision>
  <dcterms:created xsi:type="dcterms:W3CDTF">2024-03-11T13:12:09Z</dcterms:created>
  <dcterms:modified xsi:type="dcterms:W3CDTF">2024-07-17T16:59:25Z</dcterms:modified>
</cp:coreProperties>
</file>