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9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38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97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70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7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3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6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3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9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66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B6EB5-6CF3-4AA8-A79B-E78EB577FA75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DC5EB-BEF5-4705-8ECA-52B84A60B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0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6305" y="1786177"/>
            <a:ext cx="1007487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Introduction to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Mainstreaming Genomic Testing in Prostate Cancer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 Shaun Tolan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Clinical Oncologist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Clatterbridge Cancer Centre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1405" y="605077"/>
            <a:ext cx="100748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Mainstreaming Genetic Testing in Prostate Cancer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1405" y="1351005"/>
            <a:ext cx="10149016" cy="4871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testing of prostate cancer tissue samples is already performed by Oncology to look for the possibility of PARP inhibitor treatment in patients with metastatic castrate resistant disease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decrease time to results, most straightforward genetic testing to take place outside specialist genetics clinics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endParaRPr lang="en-GB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Cheshire and Merseyside, patients meeting clearly defined criteria for testing will now be counselled and tested through Oncology clinics.</a:t>
            </a:r>
          </a:p>
        </p:txBody>
      </p:sp>
    </p:spTree>
    <p:extLst>
      <p:ext uri="{BB962C8B-B14F-4D97-AF65-F5344CB8AC3E}">
        <p14:creationId xmlns:p14="http://schemas.microsoft.com/office/powerpoint/2010/main" val="194411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3168" y="1631092"/>
            <a:ext cx="10149016" cy="4871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Proband diagnosed with prostate cancer at &lt;50 years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Ashkenazi Jewish ancestry and prostate cancer at any age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Proband diagnosed with metastatic prostate cancer &lt;60 years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Proband diagnosed with prostate cancer with a family history of prostate cancer where estimated likelihood of identifying a pathogenic variant in the relevant target genes is at least 10%. 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Oncology will now assess this risk using tools such as the Manchester Score or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CanRisk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, rather than refer to Genomic Medicine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8454" y="387178"/>
            <a:ext cx="1115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Eligibility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for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Genetic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Testing in Oncology Clinics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6692" y="1318054"/>
            <a:ext cx="10948086" cy="526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addition, for those who do not meet the clearly defined criteria but have unusual cancer diagnoses in the family, a referral should still be made to Genomic Medicine.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Unusual cancer diagnoses in family such as: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2 or more first degree relatives with ovarian cancer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Sarcoma &lt;45yo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Diffuse gastric cancer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Thyroid cancer &lt;40yo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Bowel cancer/polyps &lt;50yo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Endometrial cancer &lt;50yo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Glioma or childhood adrenal cortical carcinomas   </a:t>
            </a:r>
            <a:r>
              <a:rPr lang="en-GB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b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Patient is of Polish descent (may be offered bespoke Polish panel)</a:t>
            </a: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0259" y="468183"/>
            <a:ext cx="109975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indications for referral to Genomic Medicine</a:t>
            </a:r>
          </a:p>
        </p:txBody>
      </p:sp>
    </p:spTree>
    <p:extLst>
      <p:ext uri="{BB962C8B-B14F-4D97-AF65-F5344CB8AC3E}">
        <p14:creationId xmlns:p14="http://schemas.microsoft.com/office/powerpoint/2010/main" val="841167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289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Clatterbridge Cancer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Tolan</dc:creator>
  <cp:lastModifiedBy>Sarah Maguire</cp:lastModifiedBy>
  <cp:revision>5</cp:revision>
  <dcterms:created xsi:type="dcterms:W3CDTF">2024-05-13T11:42:50Z</dcterms:created>
  <dcterms:modified xsi:type="dcterms:W3CDTF">2024-07-17T16:57:24Z</dcterms:modified>
</cp:coreProperties>
</file>